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C7A6A9-FE04-444D-8F73-6E64797D9B7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2CB050-A7E5-4DDB-B05B-17FBA99E08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Jose Antonio Frias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2649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4988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19305"/>
            <a:ext cx="3419475" cy="228145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2802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0656"/>
            <a:ext cx="3419475" cy="22787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2525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4690"/>
            <a:ext cx="3419475" cy="227068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39448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2004"/>
            <a:ext cx="3419475" cy="227605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6125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1193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Jose Antonio Frias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Antonio Frias</dc:title>
  <dc:creator>User</dc:creator>
  <cp:lastModifiedBy>User</cp:lastModifiedBy>
  <cp:revision>5</cp:revision>
  <dcterms:created xsi:type="dcterms:W3CDTF">2016-03-15T16:29:06Z</dcterms:created>
  <dcterms:modified xsi:type="dcterms:W3CDTF">2016-03-16T16:54:58Z</dcterms:modified>
</cp:coreProperties>
</file>