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948A78-0CD4-4B1B-89C4-F00355705C5A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CAD02A-D5A0-4876-B421-712B40B92D3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A78-0CD4-4B1B-89C4-F00355705C5A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02A-D5A0-4876-B421-712B40B92D3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A78-0CD4-4B1B-89C4-F00355705C5A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02A-D5A0-4876-B421-712B40B92D3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A78-0CD4-4B1B-89C4-F00355705C5A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02A-D5A0-4876-B421-712B40B92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A78-0CD4-4B1B-89C4-F00355705C5A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02A-D5A0-4876-B421-712B40B92D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A78-0CD4-4B1B-89C4-F00355705C5A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02A-D5A0-4876-B421-712B40B92D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A78-0CD4-4B1B-89C4-F00355705C5A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02A-D5A0-4876-B421-712B40B92D3E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A78-0CD4-4B1B-89C4-F00355705C5A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02A-D5A0-4876-B421-712B40B92D3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A78-0CD4-4B1B-89C4-F00355705C5A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02A-D5A0-4876-B421-712B40B92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A78-0CD4-4B1B-89C4-F00355705C5A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02A-D5A0-4876-B421-712B40B92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A78-0CD4-4B1B-89C4-F00355705C5A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02A-D5A0-4876-B421-712B40B92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0948A78-0CD4-4B1B-89C4-F00355705C5A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7CAD02A-D5A0-4876-B421-712B40B92D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Jose Antonio Frias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Of 2016</a:t>
            </a:r>
          </a:p>
          <a:p>
            <a:r>
              <a:rPr lang="en-US" dirty="0" smtClean="0"/>
              <a:t>Exit Interview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72004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6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</a:t>
            </a:r>
            <a:r>
              <a:rPr lang="en-US" dirty="0"/>
              <a:t>L</a:t>
            </a:r>
            <a:r>
              <a:rPr lang="en-US" dirty="0" smtClean="0"/>
              <a:t>indsay </a:t>
            </a:r>
          </a:p>
          <a:p>
            <a:endParaRPr lang="en-US" dirty="0" smtClean="0"/>
          </a:p>
          <a:p>
            <a:r>
              <a:rPr lang="en-US" dirty="0" smtClean="0"/>
              <a:t>Family is Important </a:t>
            </a:r>
          </a:p>
          <a:p>
            <a:endParaRPr lang="en-US" dirty="0"/>
          </a:p>
          <a:p>
            <a:r>
              <a:rPr lang="en-US" dirty="0" smtClean="0"/>
              <a:t>Active</a:t>
            </a:r>
          </a:p>
          <a:p>
            <a:endParaRPr lang="en-US" dirty="0"/>
          </a:p>
          <a:p>
            <a:r>
              <a:rPr lang="en-US" dirty="0" smtClean="0"/>
              <a:t>Participated in </a:t>
            </a:r>
            <a:r>
              <a:rPr lang="en-US" dirty="0"/>
              <a:t>Multimedia class 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 </a:t>
            </a:r>
            <a:endParaRPr lang="en-US" dirty="0"/>
          </a:p>
        </p:txBody>
      </p:sp>
      <p:pic>
        <p:nvPicPr>
          <p:cNvPr id="1026" name="Picture 2" descr="C:\Users\12826\Downloads\map_of_lindsay_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11" y="228600"/>
            <a:ext cx="194553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826\Downloads\website 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" y="5334000"/>
            <a:ext cx="21336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2826\Downloads\FullSizeRe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99" y="16002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2826\Downloads\IMG_2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14" y="4327742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826\Downloads\FullSizeRender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42" y="4327742"/>
            <a:ext cx="1447108" cy="2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Friends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Schools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Teachers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Experience</a:t>
            </a:r>
          </a:p>
        </p:txBody>
      </p:sp>
      <p:pic>
        <p:nvPicPr>
          <p:cNvPr id="2050" name="Picture 2" descr="C:\Users\12826\Downloads\5066728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32549"/>
            <a:ext cx="3429000" cy="228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826\Downloads\mexico-teacher-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26" y="4903940"/>
            <a:ext cx="3552173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Enrique </a:t>
            </a:r>
            <a:r>
              <a:rPr lang="en-US" dirty="0"/>
              <a:t>Gomez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Mechanic</a:t>
            </a:r>
          </a:p>
          <a:p>
            <a:endParaRPr lang="en-US" dirty="0"/>
          </a:p>
          <a:p>
            <a:r>
              <a:rPr lang="en-US" dirty="0" smtClean="0"/>
              <a:t>All About Mechanic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Shadow</a:t>
            </a:r>
          </a:p>
        </p:txBody>
      </p:sp>
      <p:pic>
        <p:nvPicPr>
          <p:cNvPr id="2050" name="Picture 2" descr="C:\Users\12826\Downloads\c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228975" cy="227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826\Downloads\18153322-Illustration-of-a-mechanic-with-tire-and-socket-wrench-standing-front-view-set-inside-hexagon-done-i-Stock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84" y="4409530"/>
            <a:ext cx="2417428" cy="24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/>
              <a:t>Computer Repair </a:t>
            </a:r>
            <a:r>
              <a:rPr lang="en-US" b="1" dirty="0" smtClean="0"/>
              <a:t>Technician</a:t>
            </a:r>
          </a:p>
          <a:p>
            <a:endParaRPr lang="en-US" dirty="0"/>
          </a:p>
          <a:p>
            <a:r>
              <a:rPr lang="en-US" b="1" smtClean="0"/>
              <a:t>Video </a:t>
            </a:r>
            <a:r>
              <a:rPr lang="en-US" b="1" dirty="0" smtClean="0"/>
              <a:t>Editing/ </a:t>
            </a:r>
            <a:r>
              <a:rPr lang="en-US" b="1" i="1" dirty="0"/>
              <a:t>Multimedia class </a:t>
            </a:r>
          </a:p>
          <a:p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</a:t>
            </a:r>
            <a:endParaRPr lang="en-US" dirty="0"/>
          </a:p>
        </p:txBody>
      </p:sp>
      <p:pic>
        <p:nvPicPr>
          <p:cNvPr id="3074" name="Picture 2" descr="C:\Users\12826\Downloads\f4c774040e3b2f03fc821e71b49f9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826\Downloads\email lo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39052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5400" y="2286000"/>
            <a:ext cx="3339352" cy="3840162"/>
          </a:xfrm>
        </p:spPr>
        <p:txBody>
          <a:bodyPr/>
          <a:lstStyle/>
          <a:p>
            <a:r>
              <a:rPr lang="en-US" dirty="0" smtClean="0"/>
              <a:t>COS </a:t>
            </a:r>
          </a:p>
          <a:p>
            <a:endParaRPr lang="en-US" dirty="0"/>
          </a:p>
          <a:p>
            <a:r>
              <a:rPr lang="en-US" dirty="0" smtClean="0"/>
              <a:t>Mechanic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Post-High School Plans </a:t>
            </a:r>
            <a:endParaRPr lang="en-US" dirty="0"/>
          </a:p>
        </p:txBody>
      </p:sp>
      <p:pic>
        <p:nvPicPr>
          <p:cNvPr id="4099" name="Picture 3" descr="C:\Users\12826\Downloads\mobile-mechanic-cover-pho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4175768"/>
            <a:ext cx="5562601" cy="226741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2826\Downloads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4291806" cy="4444207"/>
          </a:xfrm>
          <a:prstGeom prst="roundRect">
            <a:avLst>
              <a:gd name="adj" fmla="val 453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023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209</TotalTime>
  <Words>48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Hardcover</vt:lpstr>
      <vt:lpstr>Jose Antonio Frias</vt:lpstr>
      <vt:lpstr>About Me </vt:lpstr>
      <vt:lpstr>High School Experience</vt:lpstr>
      <vt:lpstr>Job Shadow</vt:lpstr>
      <vt:lpstr>Pathway </vt:lpstr>
      <vt:lpstr>Post-High School Plans 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 Antonio Frias</dc:title>
  <dc:creator>Jose Frias</dc:creator>
  <cp:lastModifiedBy>User</cp:lastModifiedBy>
  <cp:revision>17</cp:revision>
  <dcterms:created xsi:type="dcterms:W3CDTF">2015-12-03T22:01:34Z</dcterms:created>
  <dcterms:modified xsi:type="dcterms:W3CDTF">2016-03-16T21:21:04Z</dcterms:modified>
</cp:coreProperties>
</file>